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198737" y="946655"/>
            <a:ext cx="47330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CD31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101-M36 / 101-M92)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145" y="1844824"/>
            <a:ext cx="617420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27</cp:revision>
  <dcterms:created xsi:type="dcterms:W3CDTF">2012-09-11T08:25:44Z</dcterms:created>
  <dcterms:modified xsi:type="dcterms:W3CDTF">2015-03-17T15:20:37Z</dcterms:modified>
</cp:coreProperties>
</file>